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4965-5884-47C8-8952-4389D020990C}" type="datetimeFigureOut">
              <a:rPr lang="zh-CN" altLang="en-US" smtClean="0"/>
              <a:t>2018-12-28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F1C5-7604-4417-8354-F5CBC8811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.10.25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.10.25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.10.25-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.10.25-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1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.10.25-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1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.10.25-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1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1</cp:revision>
  <dcterms:created xsi:type="dcterms:W3CDTF">2018-12-28T04:34:01Z</dcterms:created>
  <dcterms:modified xsi:type="dcterms:W3CDTF">2018-12-28T04:34:42Z</dcterms:modified>
</cp:coreProperties>
</file>