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1E17-161B-4773-B38B-3527D406F544}" type="datetimeFigureOut">
              <a:rPr lang="zh-CN" altLang="en-US" smtClean="0"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8927-AA12-41D6-8A4A-2183025A98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3.23-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3.23-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3.23-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00250" y="0"/>
            <a:ext cx="51419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1</cp:revision>
  <dcterms:created xsi:type="dcterms:W3CDTF">2018-12-28T04:37:29Z</dcterms:created>
  <dcterms:modified xsi:type="dcterms:W3CDTF">2018-12-28T04:37:40Z</dcterms:modified>
</cp:coreProperties>
</file>