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photoAlbum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61E17-161B-4773-B38B-3527D406F544}" type="datetimeFigureOut">
              <a:rPr lang="zh-CN" altLang="en-US" smtClean="0"/>
              <a:t>2018-12-28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08927-AA12-41D6-8A4A-2183025A98F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3.23-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3.23-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2018.3.23-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2000250" y="0"/>
            <a:ext cx="5141913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幻灯片 1</vt:lpstr>
      <vt:lpstr>幻灯片 2</vt:lpstr>
      <vt:lpstr>幻灯片 3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1</cp:revision>
  <dcterms:created xsi:type="dcterms:W3CDTF">2018-12-28T04:37:29Z</dcterms:created>
  <dcterms:modified xsi:type="dcterms:W3CDTF">2018-12-28T04:37:40Z</dcterms:modified>
</cp:coreProperties>
</file>