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photoAlbum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5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F4436-2A31-49FF-9582-BE15B73A3CA4}" type="datetimeFigureOut">
              <a:rPr lang="zh-CN" altLang="en-US" smtClean="0"/>
              <a:t>2018-12-28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7E10-B25B-42FB-B0E3-C45F39D107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F4436-2A31-49FF-9582-BE15B73A3CA4}" type="datetimeFigureOut">
              <a:rPr lang="zh-CN" altLang="en-US" smtClean="0"/>
              <a:t>2018-12-28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7E10-B25B-42FB-B0E3-C45F39D107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F4436-2A31-49FF-9582-BE15B73A3CA4}" type="datetimeFigureOut">
              <a:rPr lang="zh-CN" altLang="en-US" smtClean="0"/>
              <a:t>2018-12-28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7E10-B25B-42FB-B0E3-C45F39D107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F4436-2A31-49FF-9582-BE15B73A3CA4}" type="datetimeFigureOut">
              <a:rPr lang="zh-CN" altLang="en-US" smtClean="0"/>
              <a:t>2018-12-28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7E10-B25B-42FB-B0E3-C45F39D107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F4436-2A31-49FF-9582-BE15B73A3CA4}" type="datetimeFigureOut">
              <a:rPr lang="zh-CN" altLang="en-US" smtClean="0"/>
              <a:t>2018-12-28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7E10-B25B-42FB-B0E3-C45F39D107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F4436-2A31-49FF-9582-BE15B73A3CA4}" type="datetimeFigureOut">
              <a:rPr lang="zh-CN" altLang="en-US" smtClean="0"/>
              <a:t>2018-12-28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7E10-B25B-42FB-B0E3-C45F39D107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F4436-2A31-49FF-9582-BE15B73A3CA4}" type="datetimeFigureOut">
              <a:rPr lang="zh-CN" altLang="en-US" smtClean="0"/>
              <a:t>2018-12-28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7E10-B25B-42FB-B0E3-C45F39D107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F4436-2A31-49FF-9582-BE15B73A3CA4}" type="datetimeFigureOut">
              <a:rPr lang="zh-CN" altLang="en-US" smtClean="0"/>
              <a:t>2018-12-28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7E10-B25B-42FB-B0E3-C45F39D107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F4436-2A31-49FF-9582-BE15B73A3CA4}" type="datetimeFigureOut">
              <a:rPr lang="zh-CN" altLang="en-US" smtClean="0"/>
              <a:t>2018-12-28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7E10-B25B-42FB-B0E3-C45F39D107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F4436-2A31-49FF-9582-BE15B73A3CA4}" type="datetimeFigureOut">
              <a:rPr lang="zh-CN" altLang="en-US" smtClean="0"/>
              <a:t>2018-12-28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7E10-B25B-42FB-B0E3-C45F39D107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F4436-2A31-49FF-9582-BE15B73A3CA4}" type="datetimeFigureOut">
              <a:rPr lang="zh-CN" altLang="en-US" smtClean="0"/>
              <a:t>2018-12-28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7E10-B25B-42FB-B0E3-C45F39D107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F4436-2A31-49FF-9582-BE15B73A3CA4}" type="datetimeFigureOut">
              <a:rPr lang="zh-CN" altLang="en-US" smtClean="0"/>
              <a:t>2018-12-28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67E10-B25B-42FB-B0E3-C45F39D107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2018.12.14-1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2000250" y="0"/>
            <a:ext cx="5141913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2018.12.14-2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2000250" y="0"/>
            <a:ext cx="5141913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2018.12.14-3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2000250" y="0"/>
            <a:ext cx="5141913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全屏显示(4:3)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幻灯片 1</vt:lpstr>
      <vt:lpstr>幻灯片 2</vt:lpstr>
      <vt:lpstr>幻灯片 3</vt:lpstr>
    </vt:vector>
  </TitlesOfParts>
  <Company>Sky123.Org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User</dc:creator>
  <cp:lastModifiedBy>User</cp:lastModifiedBy>
  <cp:revision>1</cp:revision>
  <dcterms:created xsi:type="dcterms:W3CDTF">2018-12-28T04:35:54Z</dcterms:created>
  <dcterms:modified xsi:type="dcterms:W3CDTF">2018-12-28T04:36:27Z</dcterms:modified>
</cp:coreProperties>
</file>