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F4436-2A31-49FF-9582-BE15B73A3CA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7E10-B25B-42FB-B0E3-C45F39D107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12.14-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19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12.14-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19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12.14-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19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1</cp:revision>
  <dcterms:created xsi:type="dcterms:W3CDTF">2018-12-28T04:35:54Z</dcterms:created>
  <dcterms:modified xsi:type="dcterms:W3CDTF">2018-12-28T04:36:27Z</dcterms:modified>
</cp:coreProperties>
</file>